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60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16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993171-E50F-477D-B2CF-254CA38A13BF}" type="datetimeFigureOut">
              <a:rPr lang="ru-RU" smtClean="0"/>
              <a:pPr/>
              <a:t>13.07.2017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B25A55-3A52-4D9C-8AAA-6453E1978E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</a:rPr>
              <a:t>Пасхальное  яйцо в технике </a:t>
            </a:r>
            <a:r>
              <a:rPr lang="ru-RU" sz="4000" dirty="0" err="1" smtClean="0">
                <a:solidFill>
                  <a:schemeClr val="tx2">
                    <a:lumMod val="50000"/>
                  </a:schemeClr>
                </a:solidFill>
              </a:rPr>
              <a:t>декупаж</a:t>
            </a: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4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Мастер-класс с пошаговым фото.                                                                                                                                 Автор: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 Березовская О. Ю   воспитатель первой квалификационной категории; МКДОУ г. Тогучина  </a:t>
            </a:r>
            <a:r>
              <a:rPr lang="ru-RU" sz="1400" dirty="0" err="1" smtClean="0">
                <a:solidFill>
                  <a:schemeClr val="tx2">
                    <a:lumMod val="50000"/>
                  </a:schemeClr>
                </a:solidFill>
              </a:rPr>
              <a:t>д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/с №1.                                                                                                                                                                        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Участники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: дети подготовительной группы, родители.</a:t>
            </a:r>
          </a:p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Описание: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 Работа готовилась   для детей и родителей  подготовительной  группы для мероприятия ДОУ «День открытых дверей».</a:t>
            </a:r>
            <a:b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Назначение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: подарочный сувенир, выставочный экземпляр.</a:t>
            </a:r>
            <a:b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Цель.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 Выполнение пасхального яйца в технике </a:t>
            </a:r>
            <a:r>
              <a:rPr lang="ru-RU" sz="1400" dirty="0" err="1" smtClean="0">
                <a:solidFill>
                  <a:schemeClr val="tx2">
                    <a:lumMod val="50000"/>
                  </a:schemeClr>
                </a:solidFill>
              </a:rPr>
              <a:t>декупаж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b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Задачи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- познакомить детей и родителей с основами техники </a:t>
            </a:r>
            <a:r>
              <a:rPr lang="ru-RU" sz="1400" dirty="0" err="1" smtClean="0">
                <a:solidFill>
                  <a:schemeClr val="tx2">
                    <a:lumMod val="50000"/>
                  </a:schemeClr>
                </a:solidFill>
              </a:rPr>
              <a:t>декупаж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- развивать творческие способности и воображение</a:t>
            </a:r>
            <a:b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- воспитывать художественный вкус, желание сделать работу красиво и аккуратно.</a:t>
            </a:r>
            <a:b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материал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- бумажные салфетки трехслойные с различным орнаментом. ( хорошего качества с некрупным рисунком)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- клей ПВА(немного разведённый водой), ножницы, кисти для клея, подставки для яиц</a:t>
            </a:r>
            <a:b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- яйцо  (деревянное сувенирное)                                                                                                                                                                                   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Подготовительный этап                                                                                     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                       Покупные заготовки. Например деревянные яйца.(как у нас) Перед началом работы мы их зашкурили наждачной бумагой и загрунтовали двумя слоями акриловой краски </a:t>
            </a:r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Ход работы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1400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1.Подготовить заготовки яиц  ( У нас дети и родители декорируют деревянные яйца.);  салфетки с подходящим по теме и размеру изображением </a:t>
            </a:r>
            <a:r>
              <a:rPr lang="ru-RU" sz="1400" dirty="0" smtClean="0"/>
              <a:t>). </a:t>
            </a:r>
            <a:endParaRPr lang="ru-RU" sz="1400" dirty="0"/>
          </a:p>
        </p:txBody>
      </p:sp>
      <p:pic>
        <p:nvPicPr>
          <p:cNvPr id="15362" name="Picture 2" descr="C:\Users\admin\Desktop\Пасх. Ф\DSCF41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2. Если у салфетки больше одного слоя .отделите лишние слои.</a:t>
            </a:r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6386" name="Picture 2" descr="C:\Users\admin\Desktop\Пасх. Ф\DSCF41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3.Вырежьте изображение по контуру или близко к нему. Если яйцо планируете оклеивать мелкими фрагментами салфетки полностью ,фрагменты салфетки  лучше не вырезать . а обрывать руками. В этом случае оклеивается с начало одна половина яйца, а после её высыхания другая.</a:t>
            </a:r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7410" name="Picture 2" descr="C:\Users\admin\Desktop\Пасх. Ф\DSCF41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4.Кистью смазать яйцо в том месте ,куда нужно приклеить фрагмент салфетки(картинку). Приложив к яйцу фрагмент салфетки с рисунком , нужно аккуратно, стараясь не порвать провести по нему кисточкой с тем же клеящем веществом, чтобы убрать  воздух и разгладить складки..Разглаживаем складки от середины к краям. Таким образом заклеиваем фрагментами салфетки нашу поверхность.</a:t>
            </a:r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8434" name="Picture 2" descr="C:\Users\admin\Desktop\Пасх. Ф\DSCF41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4. Оставить сохнуть. После высыхания  сувенирные яйца покрываем лаком.                                                                                               Подставку можно сделать из полоски бумаги, склеив ее в кольцо, или как я взяла катушку от скотча.</a:t>
            </a:r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9458" name="Picture 2" descr="C:\Users\admin\Desktop\Пасх. Ф\DSCF41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Вот  что у нас получилось</a:t>
            </a:r>
            <a:r>
              <a:rPr lang="ru-RU" sz="1800" b="1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482" name="Picture 2" descr="C:\Users\admin\Desktop\Пасх. Ф\DSCF42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Наши участники</a:t>
            </a:r>
            <a:endParaRPr lang="ru-RU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admin\Desktop\ОТКрытые двери фото\SAM_51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3120" y="2011521"/>
            <a:ext cx="4937760" cy="3703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220</Words>
  <PresentationFormat>Экран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Пасхальное  яйцо в технике декупаж.</vt:lpstr>
      <vt:lpstr>Ход работы                                                                                                                                                                                                                                                       1.Подготовить заготовки яиц  ( У нас дети и родители декорируют деревянные яйца.);  салфетки с подходящим по теме и размеру изображением ). </vt:lpstr>
      <vt:lpstr>2. Если у салфетки больше одного слоя .отделите лишние слои.</vt:lpstr>
      <vt:lpstr>3.Вырежьте изображение по контуру или близко к нему. Если яйцо планируете оклеивать мелкими фрагментами салфетки полностью ,фрагменты салфетки  лучше не вырезать . а обрывать руками. В этом случае оклеивается с начало одна половина яйца, а после её высыхания другая.</vt:lpstr>
      <vt:lpstr>4.Кистью смазать яйцо в том месте ,куда нужно приклеить фрагмент салфетки(картинку). Приложив к яйцу фрагмент салфетки с рисунком , нужно аккуратно, стараясь не порвать провести по нему кисточкой с тем же клеящем веществом, чтобы убрать  воздух и разгладить складки..Разглаживаем складки от середины к краям. Таким образом заклеиваем фрагментами салфетки нашу поверхность.</vt:lpstr>
      <vt:lpstr>4. Оставить сохнуть. После высыхания  сувенирные яйца покрываем лаком.                                                                                               Подставку можно сделать из полоски бумаги, склеив ее в кольцо, или как я взяла катушку от скотча.</vt:lpstr>
      <vt:lpstr>Вот  что у нас получилось.  </vt:lpstr>
      <vt:lpstr>Наши участники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9</cp:revision>
  <dcterms:created xsi:type="dcterms:W3CDTF">2017-07-13T04:22:12Z</dcterms:created>
  <dcterms:modified xsi:type="dcterms:W3CDTF">2017-07-13T06:51:01Z</dcterms:modified>
</cp:coreProperties>
</file>